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6858000" cy="9144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5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71" d="100"/>
          <a:sy n="71" d="100"/>
        </p:scale>
        <p:origin x="2294" y="4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 bwMode="white">
          <a:xfrm>
            <a:off x="0" y="7961376"/>
            <a:ext cx="6858000" cy="118262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-6858" y="8071104"/>
            <a:ext cx="1687068" cy="95097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769364" y="8058912"/>
            <a:ext cx="5088636" cy="95097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1771650" y="5384800"/>
            <a:ext cx="4857750" cy="24384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771650" y="8066716"/>
            <a:ext cx="5029200" cy="9144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>
          <a:xfrm>
            <a:off x="57150" y="8091599"/>
            <a:ext cx="1543050" cy="9144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1564045" y="315385"/>
            <a:ext cx="4400550" cy="486833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6000750" y="304800"/>
            <a:ext cx="628650" cy="5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4914900" y="812801"/>
            <a:ext cx="1543050" cy="7355417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42900" y="812800"/>
            <a:ext cx="4171950" cy="7355419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>
          <a:xfrm>
            <a:off x="4914900" y="8331204"/>
            <a:ext cx="1657350" cy="486833"/>
          </a:xfrm>
        </p:spPr>
        <p:txBody>
          <a:bodyPr/>
          <a:lstStyle/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342901" y="8330944"/>
            <a:ext cx="4180112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4572239" y="0"/>
            <a:ext cx="240030" cy="9144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4606529" y="812800"/>
            <a:ext cx="171450" cy="83312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4606529" y="0"/>
            <a:ext cx="171450" cy="7112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 rot="5400000">
            <a:off x="4336654" y="263922"/>
            <a:ext cx="711200" cy="183357"/>
          </a:xfrm>
        </p:spPr>
        <p:txBody>
          <a:bodyPr/>
          <a:lstStyle/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9486" y="304800"/>
            <a:ext cx="6115050" cy="13208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ตัวแทนเนื้อหา 7"/>
          <p:cNvSpPr>
            <a:spLocks noGrp="1"/>
          </p:cNvSpPr>
          <p:nvPr>
            <p:ph sz="quarter" idx="1"/>
          </p:nvPr>
        </p:nvSpPr>
        <p:spPr>
          <a:xfrm>
            <a:off x="459486" y="2133600"/>
            <a:ext cx="6115050" cy="5994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1028700" y="3657601"/>
            <a:ext cx="5342335" cy="2230967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2032000"/>
            <a:ext cx="6858000" cy="1524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2133600"/>
            <a:ext cx="971550" cy="13208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028700" y="2133600"/>
            <a:ext cx="5829300" cy="13208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28700" y="2133600"/>
            <a:ext cx="5715000" cy="13208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แทน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13" name="ตัวแทน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2336800"/>
            <a:ext cx="971550" cy="935568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457200" y="2119423"/>
            <a:ext cx="2914650" cy="6096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3633676" y="2119423"/>
            <a:ext cx="2914650" cy="6096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8" name="ตัวแทนวันที่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10" name="ตัวแทนหมายเลขภาพนิ่ง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ตัวแทนท้ายกระดา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00050" y="364067"/>
            <a:ext cx="6115050" cy="115993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457200" y="3251200"/>
            <a:ext cx="2914650" cy="4775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แทนเนื้อหา 12"/>
          <p:cNvSpPr>
            <a:spLocks noGrp="1"/>
          </p:cNvSpPr>
          <p:nvPr>
            <p:ph sz="quarter" idx="4"/>
          </p:nvPr>
        </p:nvSpPr>
        <p:spPr>
          <a:xfrm>
            <a:off x="3600450" y="3251200"/>
            <a:ext cx="2914650" cy="4775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แทนวันที่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12" name="ตัวแทนหมายเลขภาพนิ่ง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ตัวแทนข้อความ 15"/>
          <p:cNvSpPr>
            <a:spLocks noGrp="1"/>
          </p:cNvSpPr>
          <p:nvPr>
            <p:ph type="body" sz="quarter" idx="1"/>
          </p:nvPr>
        </p:nvSpPr>
        <p:spPr>
          <a:xfrm>
            <a:off x="457200" y="2336800"/>
            <a:ext cx="2914650" cy="85344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5" name="ตัวแทนข้อความ 14"/>
          <p:cNvSpPr>
            <a:spLocks noGrp="1"/>
          </p:cNvSpPr>
          <p:nvPr>
            <p:ph type="body" sz="quarter" idx="3"/>
          </p:nvPr>
        </p:nvSpPr>
        <p:spPr>
          <a:xfrm>
            <a:off x="3600450" y="2336800"/>
            <a:ext cx="2914650" cy="85344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0" y="8331200"/>
            <a:ext cx="400050" cy="5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6057900" cy="115993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457200" y="2336800"/>
            <a:ext cx="1200150" cy="5791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1771650" y="2336800"/>
            <a:ext cx="4800600" cy="58928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200150" y="73152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สี่เหลี่ยมผืนผ้า 7"/>
          <p:cNvSpPr/>
          <p:nvPr/>
        </p:nvSpPr>
        <p:spPr bwMode="white">
          <a:xfrm>
            <a:off x="-6858" y="6096000"/>
            <a:ext cx="6858000" cy="118262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-6858" y="6217920"/>
            <a:ext cx="1097280" cy="95097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1159002" y="6205728"/>
            <a:ext cx="5698998" cy="95097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200150" y="6197600"/>
            <a:ext cx="5486400" cy="9144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white">
          <a:xfrm>
            <a:off x="1085850" y="0"/>
            <a:ext cx="75438" cy="91561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แทนวันที่ 11"/>
          <p:cNvSpPr>
            <a:spLocks noGrp="1"/>
          </p:cNvSpPr>
          <p:nvPr>
            <p:ph type="dt" sz="half" idx="10"/>
          </p:nvPr>
        </p:nvSpPr>
        <p:spPr>
          <a:xfrm>
            <a:off x="4686300" y="8331201"/>
            <a:ext cx="2000250" cy="486833"/>
          </a:xfrm>
        </p:spPr>
        <p:txBody>
          <a:bodyPr rtlCol="0"/>
          <a:lstStyle/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13" name="ตัวแทน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6222999"/>
            <a:ext cx="1085850" cy="884771"/>
          </a:xfrm>
        </p:spPr>
        <p:txBody>
          <a:bodyPr rtlCol="0"/>
          <a:lstStyle>
            <a:lvl1pPr>
              <a:defRPr sz="2800"/>
            </a:lvl1pPr>
          </a:lstStyle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2"/>
          </p:nvPr>
        </p:nvSpPr>
        <p:spPr>
          <a:xfrm>
            <a:off x="1200150" y="8330942"/>
            <a:ext cx="3429000" cy="486833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170432" y="0"/>
            <a:ext cx="5687568" cy="6091936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115050" cy="1320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459486" y="2133600"/>
            <a:ext cx="6115050" cy="60350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>
            <a:off x="4572000" y="8331201"/>
            <a:ext cx="200025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0B644C-2D16-4779-998E-346BBBC6DE4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457201" y="8330942"/>
            <a:ext cx="4065812" cy="486833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645920"/>
            <a:ext cx="6858000" cy="42672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706880"/>
            <a:ext cx="400050" cy="3048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442912" y="1706880"/>
            <a:ext cx="6415088" cy="3048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0" y="1696296"/>
            <a:ext cx="400050" cy="32596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37EFE3A-5D29-4BC9-90B5-FC9779DC03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077307" y="199375"/>
            <a:ext cx="4572656" cy="1512168"/>
          </a:xfrm>
        </p:spPr>
        <p:txBody>
          <a:bodyPr>
            <a:noAutofit/>
          </a:bodyPr>
          <a:lstStyle/>
          <a:p>
            <a:pPr marL="182880" indent="0" algn="l">
              <a:buNone/>
            </a:pPr>
            <a:r>
              <a:rPr lang="th-TH" sz="6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EucrosiaUPC" pitchFamily="18" charset="-34"/>
                <a:cs typeface="EucrosiaUPC" pitchFamily="18" charset="-34"/>
              </a:rPr>
              <a:t>จดหมายข่าว</a:t>
            </a:r>
            <a:r>
              <a:rPr lang="th-TH" sz="32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EucrosiaUPC" pitchFamily="18" charset="-34"/>
                <a:cs typeface="EucrosiaUPC" pitchFamily="18" charset="-34"/>
              </a:rPr>
              <a:t/>
            </a:r>
            <a:br>
              <a:rPr lang="th-TH" sz="32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EucrosiaUPC" pitchFamily="18" charset="-34"/>
                <a:cs typeface="EucrosiaUPC" pitchFamily="18" charset="-34"/>
              </a:rPr>
            </a:br>
            <a:r>
              <a:rPr lang="en-US" sz="32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EucrosiaUPC" pitchFamily="18" charset="-34"/>
                <a:cs typeface="EucrosiaUPC" pitchFamily="18" charset="-34"/>
              </a:rPr>
              <a:t>NEWS Letter</a:t>
            </a:r>
            <a:endParaRPr lang="en-US" sz="32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16632" y="2483768"/>
            <a:ext cx="6624735" cy="3024336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             ใน</a:t>
            </a:r>
            <a:r>
              <a:rPr lang="th-TH" sz="2000" b="1" dirty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วันที่ 19 มีนาคม 2569 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เวลา </a:t>
            </a:r>
            <a:r>
              <a:rPr lang="th-TH" sz="2000" b="1" dirty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14.00 น 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ณ </a:t>
            </a:r>
            <a:r>
              <a:rPr lang="th-TH" sz="2000" b="1" dirty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ห้องประชุมองค์การบริหารส่วนตำบลสร้างถ่อ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น้อย เจ้าหน้าที่จากสำนักงาน </a:t>
            </a:r>
            <a:r>
              <a:rPr lang="th-TH" sz="2000" b="1" dirty="0" err="1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ปปช</a:t>
            </a:r>
            <a:r>
              <a:rPr lang="th-TH" sz="2000" b="1" dirty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.ประจำจังหวัดอำนาจเจริญ ลงพื้นที่สร้างความรู้ความเข้าใจเชิงปฏิบัติการขับเคลื่อนเพื่อพัฒนาและยกระดับคะแนนการประเมินคุณธรรมและความโปร่งใสในการดำเนินงานขององค์การบริหารส่วนตำบล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สร้างถ่อน้อย</a:t>
            </a:r>
            <a:r>
              <a:rPr lang="en-US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ประจำปี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งบประมาณ</a:t>
            </a:r>
            <a:r>
              <a:rPr lang="en-US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 err="1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พ.ศ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2569 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ITA202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6) โดย</a:t>
            </a:r>
            <a:r>
              <a:rPr lang="th-TH" sz="2000" b="1" dirty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คณะผู้บริหาร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ท้องถิ่นมอบหมายให้ปลัดองค์การบริหารส่วนตำบล รองปลัดองค์การบริหารส่วนตำบล </a:t>
            </a:r>
            <a:r>
              <a:rPr lang="th-TH" sz="2000" b="1" dirty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หัวหน้าส่วน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ราชการ ผู้อำนวยการกองทุกกอง และพนักงานส่วนตำบลทุกท่าน เข้า</a:t>
            </a:r>
            <a:r>
              <a:rPr lang="th-TH" sz="2000" b="1" dirty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ร่วมประชุมและรับ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ฟังแนวทางการดำเนินงานพร้อมทั้งกำชับให้จัดเตรียมเอกสารและใน</a:t>
            </a:r>
            <a:r>
              <a:rPr lang="th-TH" sz="2000" b="1" dirty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ส่วนที่เกี่ยวข้องกับการ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ประเมิน </a:t>
            </a:r>
            <a:r>
              <a:rPr lang="en-US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ITA202</a:t>
            </a:r>
            <a:r>
              <a:rPr lang="th-TH" sz="2000" b="1" dirty="0" smtClean="0">
                <a:solidFill>
                  <a:srgbClr val="050505"/>
                </a:solidFill>
                <a:latin typeface="TH SarabunPSK" pitchFamily="34" charset="-34"/>
                <a:cs typeface="TH SarabunPSK" pitchFamily="34" charset="-34"/>
              </a:rPr>
              <a:t>6 ให้พร้อมเพื่อรับการตรวจประเมินเพื่อนำไปสู่การพัฒนาองค์กรอย่างมีประสิทธิภาพต่อไป</a:t>
            </a:r>
            <a:endParaRPr lang="en-US" sz="20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รูปห้าเหลี่ยม 5"/>
          <p:cNvSpPr/>
          <p:nvPr/>
        </p:nvSpPr>
        <p:spPr>
          <a:xfrm>
            <a:off x="1340768" y="1879224"/>
            <a:ext cx="3672407" cy="504056"/>
          </a:xfrm>
          <a:prstGeom prst="homePlat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800" b="1" dirty="0" smtClean="0"/>
              <a:t> </a:t>
            </a:r>
            <a:r>
              <a:rPr lang="th-TH" sz="2400" b="1" dirty="0" smtClean="0">
                <a:solidFill>
                  <a:schemeClr val="tx1"/>
                </a:solidFill>
                <a:latin typeface="EucrosiaUPC" pitchFamily="18" charset="-34"/>
                <a:cs typeface="EucrosiaUPC" pitchFamily="18" charset="-34"/>
              </a:rPr>
              <a:t>องค์การบริหารส่วนตำบลสร้างถ่อน้อย</a:t>
            </a:r>
            <a:endParaRPr lang="en-US" sz="2400" b="1" dirty="0">
              <a:solidFill>
                <a:schemeClr val="tx1"/>
              </a:solidFill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7" name="เครื่องหมายบั้ง 6"/>
          <p:cNvSpPr/>
          <p:nvPr/>
        </p:nvSpPr>
        <p:spPr>
          <a:xfrm>
            <a:off x="5385949" y="1853356"/>
            <a:ext cx="492856" cy="504056"/>
          </a:xfrm>
          <a:prstGeom prst="chevro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เครื่องหมายบั้ง 8"/>
          <p:cNvSpPr/>
          <p:nvPr/>
        </p:nvSpPr>
        <p:spPr>
          <a:xfrm>
            <a:off x="5785866" y="1853356"/>
            <a:ext cx="523453" cy="504056"/>
          </a:xfrm>
          <a:prstGeom prst="chevron">
            <a:avLst/>
          </a:prstGeom>
          <a:solidFill>
            <a:srgbClr val="6450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เครื่องหมายบั้ง 9"/>
          <p:cNvSpPr/>
          <p:nvPr/>
        </p:nvSpPr>
        <p:spPr>
          <a:xfrm>
            <a:off x="4977319" y="1860400"/>
            <a:ext cx="478763" cy="504056"/>
          </a:xfrm>
          <a:prstGeom prst="chevro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เครื่องหมายบั้ง 10"/>
          <p:cNvSpPr/>
          <p:nvPr/>
        </p:nvSpPr>
        <p:spPr>
          <a:xfrm>
            <a:off x="6217916" y="1859823"/>
            <a:ext cx="523452" cy="504056"/>
          </a:xfrm>
          <a:prstGeom prst="chevr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879224"/>
            <a:ext cx="1340768" cy="50405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EucrosiaUPC" pitchFamily="18" charset="-34"/>
                <a:cs typeface="EucrosiaUPC" pitchFamily="18" charset="-34"/>
              </a:rPr>
              <a:t>ITA</a:t>
            </a:r>
            <a:endParaRPr lang="en-US" sz="48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1854125" y="8172400"/>
            <a:ext cx="43637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b="1" dirty="0" smtClean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งานประชาสัมพันธ์องค์การบริหารส่วนตำบลสร้างถ่อน้อย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www.sangthonoi.go.th</a:t>
            </a:r>
            <a:r>
              <a:rPr lang="th-TH" sz="2000" b="1" dirty="0" smtClean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  โทร.045525725</a:t>
            </a:r>
            <a:endParaRPr lang="en-US" sz="2000" b="1" dirty="0">
              <a:solidFill>
                <a:schemeClr val="bg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pic>
        <p:nvPicPr>
          <p:cNvPr id="1035" name="Picture 11" descr="C:\Users\HunTer\Desktop\ฉบับที่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8172400"/>
            <a:ext cx="707886" cy="70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E:\อณัฐชาฎา 17 rp 60\Logo - อบต.สร้างถ่อน้อย PN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31" y="251520"/>
            <a:ext cx="1421507" cy="143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C:\Users\SNne3\Desktop\S__73892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5508104"/>
            <a:ext cx="3148956" cy="23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C:\Users\SNne3\Desktop\S__7389199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26"/>
          <a:stretch/>
        </p:blipFill>
        <p:spPr bwMode="auto">
          <a:xfrm>
            <a:off x="3278795" y="5508104"/>
            <a:ext cx="2353581" cy="138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SNne3\Desktop\S__7389193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57" b="-1"/>
          <a:stretch/>
        </p:blipFill>
        <p:spPr bwMode="auto">
          <a:xfrm>
            <a:off x="3295055" y="6698887"/>
            <a:ext cx="2011661" cy="1149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SNne3\Desktop\S__7389200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09" t="23477" b="18355"/>
          <a:stretch/>
        </p:blipFill>
        <p:spPr bwMode="auto">
          <a:xfrm>
            <a:off x="4976015" y="5507287"/>
            <a:ext cx="1748289" cy="2340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68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ตรงกลาง">
  <a:themeElements>
    <a:clrScheme name="ตรงกลาง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ตรงกลาง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ตรงกลาง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403</TotalTime>
  <Words>159</Words>
  <Application>Microsoft Office PowerPoint</Application>
  <PresentationFormat>นำเสนอทางหน้าจอ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9" baseType="lpstr">
      <vt:lpstr>EucrosiaUPC</vt:lpstr>
      <vt:lpstr>FreesiaUPC</vt:lpstr>
      <vt:lpstr>TH SarabunIT๙</vt:lpstr>
      <vt:lpstr>TH SarabunPSK</vt:lpstr>
      <vt:lpstr>Tw Cen MT</vt:lpstr>
      <vt:lpstr>Wingdings</vt:lpstr>
      <vt:lpstr>Wingdings 2</vt:lpstr>
      <vt:lpstr>ตรงกลาง</vt:lpstr>
      <vt:lpstr>จดหมายข่าว NEWS Letter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จดหมายข่าว NEWS Letter</dc:title>
  <dc:creator>HunTer</dc:creator>
  <cp:lastModifiedBy>AcerM15d</cp:lastModifiedBy>
  <cp:revision>25</cp:revision>
  <cp:lastPrinted>2026-03-25T07:19:58Z</cp:lastPrinted>
  <dcterms:created xsi:type="dcterms:W3CDTF">2020-05-19T02:55:52Z</dcterms:created>
  <dcterms:modified xsi:type="dcterms:W3CDTF">2026-03-25T07:23:31Z</dcterms:modified>
</cp:coreProperties>
</file>